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61" r:id="rId5"/>
    <p:sldId id="264" r:id="rId6"/>
    <p:sldId id="267" r:id="rId7"/>
    <p:sldId id="258" r:id="rId8"/>
    <p:sldId id="268" r:id="rId9"/>
    <p:sldId id="269" r:id="rId10"/>
    <p:sldId id="260" r:id="rId11"/>
  </p:sldIdLst>
  <p:sldSz cx="12192000" cy="6858000"/>
  <p:notesSz cx="6858000" cy="9144000"/>
  <p:embeddedFontLst>
    <p:embeddedFont>
      <p:font typeface="Plump MT" pitchFamily="34" charset="0"/>
      <p:regular r:id="rId13"/>
    </p:embeddedFont>
    <p:embeddedFont>
      <p:font typeface="맑은 고딕" pitchFamily="50" charset="-127"/>
      <p:regular r:id="rId14"/>
      <p:bold r:id="rId15"/>
    </p:embeddedFont>
    <p:embeddedFont>
      <p:font typeface="배달의민족 주아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74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7083" userDrawn="1">
          <p15:clr>
            <a:srgbClr val="A4A3A4"/>
          </p15:clr>
        </p15:guide>
        <p15:guide id="4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FB9EBA"/>
    <a:srgbClr val="F79E9A"/>
    <a:srgbClr val="F7D0DD"/>
    <a:srgbClr val="EE6C82"/>
    <a:srgbClr val="FFC79A"/>
    <a:srgbClr val="A70101"/>
    <a:srgbClr val="FAC8CB"/>
    <a:srgbClr val="FFBB8E"/>
    <a:srgbClr val="F36E67"/>
    <a:srgbClr val="FFEEA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7" autoAdjust="0"/>
    <p:restoredTop sz="94660" autoAdjust="0"/>
  </p:normalViewPr>
  <p:slideViewPr>
    <p:cSldViewPr snapToGrid="0">
      <p:cViewPr varScale="1">
        <p:scale>
          <a:sx n="87" d="100"/>
          <a:sy n="87" d="100"/>
        </p:scale>
        <p:origin x="-739" y="-82"/>
      </p:cViewPr>
      <p:guideLst>
        <p:guide orient="horz" pos="3974"/>
        <p:guide orient="horz" pos="867"/>
        <p:guide pos="574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E1D92-3D66-4B00-807C-F01EAECA72E0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6D829-D221-4F74-8B7F-A02AE15F5C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9023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513379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970586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63045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776198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38733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55369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84358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202953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753483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4796115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85270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FAC8CB">
                <a:alpha val="92000"/>
                <a:lumMod val="23000"/>
                <a:lumOff val="77000"/>
              </a:srgbClr>
            </a:gs>
            <a:gs pos="56000">
              <a:srgbClr val="FEF7F8"/>
            </a:gs>
            <a:gs pos="49000">
              <a:schemeClr val="bg1">
                <a:lumMod val="100000"/>
              </a:schemeClr>
            </a:gs>
            <a:gs pos="0">
              <a:srgbClr val="F79E9A">
                <a:lumMod val="85000"/>
                <a:lumOff val="15000"/>
              </a:srgbClr>
            </a:gs>
            <a:gs pos="100000">
              <a:srgbClr val="F79E9A">
                <a:alpha val="32000"/>
                <a:lumMod val="85000"/>
                <a:lumOff val="15000"/>
              </a:srgbClr>
            </a:gs>
            <a:gs pos="78000">
              <a:srgbClr val="FAC8CB">
                <a:alpha val="79000"/>
                <a:lumMod val="56000"/>
                <a:lumOff val="44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0A78B-9E21-4C38-9774-9A11E85A7E62}" type="datetimeFigureOut">
              <a:rPr lang="ko-KR" altLang="en-US" smtClean="0"/>
              <a:pPr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285FC-EEAB-4F75-BD9F-20CFA44869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901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gif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24207" y="1872280"/>
            <a:ext cx="4367793" cy="43677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872280"/>
            <a:ext cx="4367793" cy="4367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5691" y="2014226"/>
            <a:ext cx="4586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n w="15875">
                  <a:solidFill>
                    <a:schemeClr val="tx1"/>
                  </a:solidFill>
                </a:ln>
                <a:gradFill flip="none" rotWithShape="1">
                  <a:gsLst>
                    <a:gs pos="17000">
                      <a:srgbClr val="FAC8CB"/>
                    </a:gs>
                    <a:gs pos="53000">
                      <a:srgbClr val="FFBB8E">
                        <a:alpha val="48000"/>
                      </a:srgbClr>
                    </a:gs>
                    <a:gs pos="85000">
                      <a:srgbClr val="FAC8C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Plump MT" panose="020B0904020202020204" pitchFamily="34" charset="0"/>
              </a:rPr>
              <a:t>java project 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89647" y="3768552"/>
            <a:ext cx="4876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도서관 정보 검색 프로그램 구현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38669" y="3857466"/>
            <a:ext cx="1888081" cy="27056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94420" y="4736534"/>
            <a:ext cx="25616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이경준   정상만   한권열</a:t>
            </a:r>
            <a:endParaRPr lang="ko-KR" altLang="en-US" sz="1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239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FAC8CB">
                <a:alpha val="92000"/>
                <a:lumMod val="23000"/>
                <a:lumOff val="77000"/>
              </a:srgbClr>
            </a:gs>
            <a:gs pos="56000">
              <a:srgbClr val="FEF7F8"/>
            </a:gs>
            <a:gs pos="49000">
              <a:schemeClr val="bg1">
                <a:lumMod val="100000"/>
              </a:schemeClr>
            </a:gs>
            <a:gs pos="0">
              <a:srgbClr val="F79E9A">
                <a:lumMod val="85000"/>
                <a:lumOff val="15000"/>
              </a:srgbClr>
            </a:gs>
            <a:gs pos="100000">
              <a:srgbClr val="F79E9A">
                <a:alpha val="32000"/>
                <a:lumMod val="85000"/>
                <a:lumOff val="15000"/>
              </a:srgbClr>
            </a:gs>
            <a:gs pos="78000">
              <a:srgbClr val="FAC8CB">
                <a:alpha val="79000"/>
                <a:lumMod val="56000"/>
                <a:lumOff val="44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24207" y="1872280"/>
            <a:ext cx="4367793" cy="43677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872280"/>
            <a:ext cx="4367793" cy="436779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7195" y="2470215"/>
            <a:ext cx="2664192" cy="26641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9936" y="970592"/>
            <a:ext cx="5480052" cy="548005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366" b="20542"/>
          <a:stretch/>
        </p:blipFill>
        <p:spPr>
          <a:xfrm flipH="1">
            <a:off x="7202805" y="6269872"/>
            <a:ext cx="597163" cy="5881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9514" y="3199872"/>
            <a:ext cx="32488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dirty="0" smtClean="0">
                <a:ln w="15875">
                  <a:solidFill>
                    <a:schemeClr val="tx1"/>
                  </a:solidFill>
                </a:ln>
                <a:gradFill flip="none" rotWithShape="1">
                  <a:gsLst>
                    <a:gs pos="17000">
                      <a:srgbClr val="FAC8CB"/>
                    </a:gs>
                    <a:gs pos="53000">
                      <a:srgbClr val="FFBB8E">
                        <a:alpha val="48000"/>
                      </a:srgbClr>
                    </a:gs>
                    <a:gs pos="85000">
                      <a:srgbClr val="FAC8C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Plump MT" panose="020B0904020202020204" pitchFamily="34" charset="0"/>
              </a:rPr>
              <a:t>thank</a:t>
            </a:r>
            <a:endParaRPr lang="ko-KR" altLang="en-US" sz="5500" dirty="0">
              <a:ln w="15875">
                <a:solidFill>
                  <a:schemeClr val="tx1"/>
                </a:solidFill>
              </a:ln>
              <a:gradFill flip="none" rotWithShape="1">
                <a:gsLst>
                  <a:gs pos="17000">
                    <a:srgbClr val="FAC8CB"/>
                  </a:gs>
                  <a:gs pos="53000">
                    <a:srgbClr val="FFBB8E">
                      <a:alpha val="48000"/>
                    </a:srgbClr>
                  </a:gs>
                  <a:gs pos="85000">
                    <a:srgbClr val="FAC8CB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Plump MT" panose="020B09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1631511" y="2156128"/>
            <a:ext cx="389824" cy="4191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28" t="51232" r="69874" b="41070"/>
          <a:stretch/>
        </p:blipFill>
        <p:spPr>
          <a:xfrm>
            <a:off x="9456580" y="1542993"/>
            <a:ext cx="527901" cy="52790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2247934" y="5203829"/>
            <a:ext cx="1084082" cy="93325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>
            <a:off x="9907782" y="265817"/>
            <a:ext cx="867266" cy="6127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003" b="14411"/>
          <a:stretch/>
        </p:blipFill>
        <p:spPr>
          <a:xfrm flipH="1">
            <a:off x="11349810" y="2070894"/>
            <a:ext cx="622056" cy="100866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 rot="642014" flipH="1">
            <a:off x="10935419" y="5310869"/>
            <a:ext cx="867266" cy="6127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 rot="17790010">
            <a:off x="53242" y="4457314"/>
            <a:ext cx="1084082" cy="9332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8641114" y="368804"/>
            <a:ext cx="389824" cy="4191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2031679" y="5998797"/>
            <a:ext cx="576474" cy="5881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73894" y="3208664"/>
            <a:ext cx="2359941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500" dirty="0" smtClean="0">
                <a:ln w="15875">
                  <a:solidFill>
                    <a:schemeClr val="tx1"/>
                  </a:solidFill>
                </a:ln>
                <a:gradFill flip="none" rotWithShape="1">
                  <a:gsLst>
                    <a:gs pos="17000">
                      <a:srgbClr val="FAC8CB"/>
                    </a:gs>
                    <a:gs pos="53000">
                      <a:srgbClr val="FFBB8E">
                        <a:alpha val="48000"/>
                      </a:srgbClr>
                    </a:gs>
                    <a:gs pos="85000">
                      <a:srgbClr val="FAC8C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Plump MT" panose="020B0904020202020204" pitchFamily="34" charset="0"/>
              </a:rPr>
              <a:t>You !</a:t>
            </a:r>
            <a:endParaRPr lang="ko-KR" altLang="en-US" sz="5500" dirty="0">
              <a:ln w="15875">
                <a:solidFill>
                  <a:schemeClr val="tx1"/>
                </a:solidFill>
              </a:ln>
              <a:gradFill flip="none" rotWithShape="1">
                <a:gsLst>
                  <a:gs pos="17000">
                    <a:srgbClr val="FAC8CB"/>
                  </a:gs>
                  <a:gs pos="53000">
                    <a:srgbClr val="FFBB8E">
                      <a:alpha val="48000"/>
                    </a:srgbClr>
                  </a:gs>
                  <a:gs pos="85000">
                    <a:srgbClr val="FAC8CB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Plump MT" panose="020B09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2317970">
            <a:off x="3526315" y="4114416"/>
            <a:ext cx="2082022" cy="17377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9282030" flipH="1">
            <a:off x="6689169" y="4105622"/>
            <a:ext cx="2082022" cy="173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778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FAC8CB">
                <a:alpha val="92000"/>
                <a:lumMod val="23000"/>
                <a:lumOff val="77000"/>
              </a:srgbClr>
            </a:gs>
            <a:gs pos="56000">
              <a:srgbClr val="FEF7F8"/>
            </a:gs>
            <a:gs pos="49000">
              <a:schemeClr val="bg1">
                <a:lumMod val="100000"/>
              </a:schemeClr>
            </a:gs>
            <a:gs pos="0">
              <a:srgbClr val="F79E9A">
                <a:lumMod val="85000"/>
                <a:lumOff val="15000"/>
              </a:srgbClr>
            </a:gs>
            <a:gs pos="100000">
              <a:srgbClr val="F79E9A">
                <a:alpha val="32000"/>
                <a:lumMod val="85000"/>
                <a:lumOff val="15000"/>
              </a:srgbClr>
            </a:gs>
            <a:gs pos="78000">
              <a:srgbClr val="FAC8CB">
                <a:alpha val="79000"/>
                <a:lumMod val="56000"/>
                <a:lumOff val="44000"/>
              </a:srgb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83778" y="0"/>
            <a:ext cx="3008788" cy="30087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49841" y="2131562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 </a:t>
            </a:r>
            <a:r>
              <a:rPr lang="ko-KR" altLang="en-US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 및 조원 소개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49841" y="3129562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Eclipse </a:t>
            </a:r>
            <a:r>
              <a:rPr lang="ko-KR" altLang="en-US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 결과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9841" y="4127562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Feedback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49841" y="5125562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Reference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21468" y="837709"/>
            <a:ext cx="2549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 w="15875">
                  <a:solidFill>
                    <a:schemeClr val="tx1"/>
                  </a:solidFill>
                </a:ln>
                <a:gradFill flip="none" rotWithShape="1">
                  <a:gsLst>
                    <a:gs pos="17000">
                      <a:srgbClr val="FAC8CB"/>
                    </a:gs>
                    <a:gs pos="53000">
                      <a:srgbClr val="FFBB8E">
                        <a:alpha val="48000"/>
                      </a:srgbClr>
                    </a:gs>
                    <a:gs pos="85000">
                      <a:srgbClr val="FAC8C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Plump MT" panose="020B0904020202020204" pitchFamily="34" charset="0"/>
              </a:rPr>
              <a:t>Index</a:t>
            </a:r>
            <a:endParaRPr lang="ko-KR" altLang="en-US" sz="5400" dirty="0">
              <a:ln w="15875">
                <a:solidFill>
                  <a:schemeClr val="tx1"/>
                </a:solidFill>
              </a:ln>
              <a:gradFill flip="none" rotWithShape="1">
                <a:gsLst>
                  <a:gs pos="17000">
                    <a:srgbClr val="FAC8CB"/>
                  </a:gs>
                  <a:gs pos="53000">
                    <a:srgbClr val="FFBB8E">
                      <a:alpha val="48000"/>
                    </a:srgbClr>
                  </a:gs>
                  <a:gs pos="85000">
                    <a:srgbClr val="FAC8CB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Plump MT" panose="020B0904020202020204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6927" y="2049499"/>
            <a:ext cx="806769" cy="75674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2048" y="3049542"/>
            <a:ext cx="806769" cy="75674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47169" y="4049585"/>
            <a:ext cx="806769" cy="75674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2290" y="5049628"/>
            <a:ext cx="806769" cy="75674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49732" y="4192363"/>
            <a:ext cx="2665637" cy="266563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942911" y="2589688"/>
            <a:ext cx="389824" cy="4191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28" t="51232" r="69874" b="41070"/>
          <a:stretch/>
        </p:blipFill>
        <p:spPr>
          <a:xfrm>
            <a:off x="1416952" y="4278433"/>
            <a:ext cx="527901" cy="52790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332870" y="5412720"/>
            <a:ext cx="1084082" cy="93325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14628" b="20542"/>
          <a:stretch/>
        </p:blipFill>
        <p:spPr>
          <a:xfrm>
            <a:off x="5497839" y="6051910"/>
            <a:ext cx="3459637" cy="58812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>
            <a:off x="9994275" y="1300697"/>
            <a:ext cx="867266" cy="6127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003" b="14411"/>
          <a:stretch/>
        </p:blipFill>
        <p:spPr>
          <a:xfrm flipH="1">
            <a:off x="11229974" y="3172046"/>
            <a:ext cx="622056" cy="100866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 rot="20813912" flipH="1">
            <a:off x="2153394" y="1300696"/>
            <a:ext cx="867266" cy="6127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 rot="17790010">
            <a:off x="332870" y="667295"/>
            <a:ext cx="1084082" cy="9332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8189808" y="856231"/>
            <a:ext cx="389824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134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FAC8CB">
                <a:alpha val="92000"/>
                <a:lumMod val="23000"/>
                <a:lumOff val="77000"/>
              </a:srgbClr>
            </a:gs>
            <a:gs pos="56000">
              <a:srgbClr val="FEF7F8"/>
            </a:gs>
            <a:gs pos="49000">
              <a:schemeClr val="bg1">
                <a:lumMod val="100000"/>
              </a:schemeClr>
            </a:gs>
            <a:gs pos="0">
              <a:srgbClr val="F79E9A">
                <a:lumMod val="85000"/>
                <a:lumOff val="15000"/>
              </a:srgbClr>
            </a:gs>
            <a:gs pos="100000">
              <a:srgbClr val="F79E9A">
                <a:alpha val="32000"/>
                <a:lumMod val="85000"/>
                <a:lumOff val="15000"/>
              </a:srgbClr>
            </a:gs>
            <a:gs pos="78000">
              <a:srgbClr val="FAC8CB">
                <a:alpha val="79000"/>
                <a:lumMod val="56000"/>
                <a:lumOff val="44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366" b="20542"/>
          <a:stretch/>
        </p:blipFill>
        <p:spPr>
          <a:xfrm flipH="1">
            <a:off x="7669030" y="6094902"/>
            <a:ext cx="597163" cy="58812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942911" y="2589688"/>
            <a:ext cx="389824" cy="4191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28" t="51232" r="69874" b="41070"/>
          <a:stretch/>
        </p:blipFill>
        <p:spPr>
          <a:xfrm>
            <a:off x="9529514" y="430088"/>
            <a:ext cx="527901" cy="52790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332870" y="5412720"/>
            <a:ext cx="1084082" cy="93325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>
            <a:off x="9666284" y="240843"/>
            <a:ext cx="867266" cy="6127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003" b="14411"/>
          <a:stretch/>
        </p:blipFill>
        <p:spPr>
          <a:xfrm flipH="1">
            <a:off x="11229974" y="3172046"/>
            <a:ext cx="622056" cy="100866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 rot="642014" flipH="1">
            <a:off x="10935419" y="5310869"/>
            <a:ext cx="867266" cy="6127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 rot="17790010">
            <a:off x="-30337" y="4075756"/>
            <a:ext cx="1084082" cy="9332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7111563" y="370935"/>
            <a:ext cx="389824" cy="4191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90306" y="368804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 </a:t>
            </a:r>
            <a:r>
              <a:rPr lang="ko-KR" altLang="en-US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 및 조원 소개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392" y="286741"/>
            <a:ext cx="806769" cy="75674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956609" y="5765800"/>
            <a:ext cx="576474" cy="58812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981325" y="1457325"/>
            <a:ext cx="8181392" cy="4752975"/>
            <a:chOff x="3114773" y="1625600"/>
            <a:chExt cx="8047944" cy="4083538"/>
          </a:xfrm>
        </p:grpSpPr>
        <p:sp>
          <p:nvSpPr>
            <p:cNvPr id="40" name="모서리가 둥근 사각형 설명선 8"/>
            <p:cNvSpPr/>
            <p:nvPr/>
          </p:nvSpPr>
          <p:spPr>
            <a:xfrm flipH="1">
              <a:off x="3114773" y="1625600"/>
              <a:ext cx="8047944" cy="4083538"/>
            </a:xfrm>
            <a:custGeom>
              <a:avLst/>
              <a:gdLst>
                <a:gd name="connsiteX0" fmla="*/ 0 w 9867899"/>
                <a:gd name="connsiteY0" fmla="*/ 683433 h 4100513"/>
                <a:gd name="connsiteX1" fmla="*/ 683433 w 9867899"/>
                <a:gd name="connsiteY1" fmla="*/ 0 h 4100513"/>
                <a:gd name="connsiteX2" fmla="*/ 5756274 w 9867899"/>
                <a:gd name="connsiteY2" fmla="*/ 0 h 4100513"/>
                <a:gd name="connsiteX3" fmla="*/ 5756274 w 9867899"/>
                <a:gd name="connsiteY3" fmla="*/ 0 h 4100513"/>
                <a:gd name="connsiteX4" fmla="*/ 8223249 w 9867899"/>
                <a:gd name="connsiteY4" fmla="*/ 0 h 4100513"/>
                <a:gd name="connsiteX5" fmla="*/ 9184466 w 9867899"/>
                <a:gd name="connsiteY5" fmla="*/ 0 h 4100513"/>
                <a:gd name="connsiteX6" fmla="*/ 9867899 w 9867899"/>
                <a:gd name="connsiteY6" fmla="*/ 683433 h 4100513"/>
                <a:gd name="connsiteX7" fmla="*/ 9867899 w 9867899"/>
                <a:gd name="connsiteY7" fmla="*/ 2391966 h 4100513"/>
                <a:gd name="connsiteX8" fmla="*/ 10450500 w 9867899"/>
                <a:gd name="connsiteY8" fmla="*/ 2879544 h 4100513"/>
                <a:gd name="connsiteX9" fmla="*/ 9867899 w 9867899"/>
                <a:gd name="connsiteY9" fmla="*/ 3417094 h 4100513"/>
                <a:gd name="connsiteX10" fmla="*/ 9867899 w 9867899"/>
                <a:gd name="connsiteY10" fmla="*/ 3417080 h 4100513"/>
                <a:gd name="connsiteX11" fmla="*/ 9184466 w 9867899"/>
                <a:gd name="connsiteY11" fmla="*/ 4100513 h 4100513"/>
                <a:gd name="connsiteX12" fmla="*/ 8223249 w 9867899"/>
                <a:gd name="connsiteY12" fmla="*/ 4100513 h 4100513"/>
                <a:gd name="connsiteX13" fmla="*/ 5756274 w 9867899"/>
                <a:gd name="connsiteY13" fmla="*/ 4100513 h 4100513"/>
                <a:gd name="connsiteX14" fmla="*/ 5756274 w 9867899"/>
                <a:gd name="connsiteY14" fmla="*/ 4100513 h 4100513"/>
                <a:gd name="connsiteX15" fmla="*/ 683433 w 9867899"/>
                <a:gd name="connsiteY15" fmla="*/ 4100513 h 4100513"/>
                <a:gd name="connsiteX16" fmla="*/ 0 w 9867899"/>
                <a:gd name="connsiteY16" fmla="*/ 3417080 h 4100513"/>
                <a:gd name="connsiteX17" fmla="*/ 0 w 9867899"/>
                <a:gd name="connsiteY17" fmla="*/ 3417094 h 4100513"/>
                <a:gd name="connsiteX18" fmla="*/ 0 w 9867899"/>
                <a:gd name="connsiteY18" fmla="*/ 2391966 h 4100513"/>
                <a:gd name="connsiteX19" fmla="*/ 0 w 9867899"/>
                <a:gd name="connsiteY19" fmla="*/ 2391966 h 4100513"/>
                <a:gd name="connsiteX20" fmla="*/ 0 w 9867899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18446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51466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18446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4481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4167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4167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47769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50500" h="4100513">
                  <a:moveTo>
                    <a:pt x="0" y="683433"/>
                  </a:moveTo>
                  <a:cubicBezTo>
                    <a:pt x="0" y="305983"/>
                    <a:pt x="39283" y="0"/>
                    <a:pt x="416733" y="0"/>
                  </a:cubicBezTo>
                  <a:lnTo>
                    <a:pt x="5756274" y="0"/>
                  </a:lnTo>
                  <a:lnTo>
                    <a:pt x="5756274" y="0"/>
                  </a:lnTo>
                  <a:lnTo>
                    <a:pt x="8223249" y="0"/>
                  </a:lnTo>
                  <a:lnTo>
                    <a:pt x="9451166" y="12700"/>
                  </a:lnTo>
                  <a:cubicBezTo>
                    <a:pt x="9828616" y="12700"/>
                    <a:pt x="9867899" y="305983"/>
                    <a:pt x="9867899" y="683433"/>
                  </a:cubicBezTo>
                  <a:lnTo>
                    <a:pt x="9867899" y="2391966"/>
                  </a:lnTo>
                  <a:lnTo>
                    <a:pt x="10450500" y="2879544"/>
                  </a:lnTo>
                  <a:lnTo>
                    <a:pt x="9867899" y="3417094"/>
                  </a:lnTo>
                  <a:lnTo>
                    <a:pt x="9867899" y="3417080"/>
                  </a:lnTo>
                  <a:cubicBezTo>
                    <a:pt x="9867899" y="3794530"/>
                    <a:pt x="9854016" y="4062413"/>
                    <a:pt x="9482916" y="4094163"/>
                  </a:cubicBezTo>
                  <a:lnTo>
                    <a:pt x="8223249" y="4100513"/>
                  </a:lnTo>
                  <a:lnTo>
                    <a:pt x="5756274" y="4100513"/>
                  </a:lnTo>
                  <a:lnTo>
                    <a:pt x="5756274" y="4100513"/>
                  </a:lnTo>
                  <a:lnTo>
                    <a:pt x="477693" y="4100513"/>
                  </a:lnTo>
                  <a:cubicBezTo>
                    <a:pt x="100243" y="4100513"/>
                    <a:pt x="0" y="3794530"/>
                    <a:pt x="0" y="3417080"/>
                  </a:cubicBezTo>
                  <a:lnTo>
                    <a:pt x="0" y="3417094"/>
                  </a:lnTo>
                  <a:lnTo>
                    <a:pt x="0" y="2391966"/>
                  </a:lnTo>
                  <a:lnTo>
                    <a:pt x="0" y="2391966"/>
                  </a:lnTo>
                  <a:lnTo>
                    <a:pt x="0" y="683433"/>
                  </a:lnTo>
                  <a:close/>
                </a:path>
              </a:pathLst>
            </a:cu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사각형 설명선 8"/>
            <p:cNvSpPr/>
            <p:nvPr/>
          </p:nvSpPr>
          <p:spPr>
            <a:xfrm flipH="1">
              <a:off x="3282123" y="1769899"/>
              <a:ext cx="7763934" cy="3827337"/>
            </a:xfrm>
            <a:custGeom>
              <a:avLst/>
              <a:gdLst>
                <a:gd name="connsiteX0" fmla="*/ 0 w 9867899"/>
                <a:gd name="connsiteY0" fmla="*/ 683433 h 4100513"/>
                <a:gd name="connsiteX1" fmla="*/ 683433 w 9867899"/>
                <a:gd name="connsiteY1" fmla="*/ 0 h 4100513"/>
                <a:gd name="connsiteX2" fmla="*/ 5756274 w 9867899"/>
                <a:gd name="connsiteY2" fmla="*/ 0 h 4100513"/>
                <a:gd name="connsiteX3" fmla="*/ 5756274 w 9867899"/>
                <a:gd name="connsiteY3" fmla="*/ 0 h 4100513"/>
                <a:gd name="connsiteX4" fmla="*/ 8223249 w 9867899"/>
                <a:gd name="connsiteY4" fmla="*/ 0 h 4100513"/>
                <a:gd name="connsiteX5" fmla="*/ 9184466 w 9867899"/>
                <a:gd name="connsiteY5" fmla="*/ 0 h 4100513"/>
                <a:gd name="connsiteX6" fmla="*/ 9867899 w 9867899"/>
                <a:gd name="connsiteY6" fmla="*/ 683433 h 4100513"/>
                <a:gd name="connsiteX7" fmla="*/ 9867899 w 9867899"/>
                <a:gd name="connsiteY7" fmla="*/ 2391966 h 4100513"/>
                <a:gd name="connsiteX8" fmla="*/ 10450500 w 9867899"/>
                <a:gd name="connsiteY8" fmla="*/ 2879544 h 4100513"/>
                <a:gd name="connsiteX9" fmla="*/ 9867899 w 9867899"/>
                <a:gd name="connsiteY9" fmla="*/ 3417094 h 4100513"/>
                <a:gd name="connsiteX10" fmla="*/ 9867899 w 9867899"/>
                <a:gd name="connsiteY10" fmla="*/ 3417080 h 4100513"/>
                <a:gd name="connsiteX11" fmla="*/ 9184466 w 9867899"/>
                <a:gd name="connsiteY11" fmla="*/ 4100513 h 4100513"/>
                <a:gd name="connsiteX12" fmla="*/ 8223249 w 9867899"/>
                <a:gd name="connsiteY12" fmla="*/ 4100513 h 4100513"/>
                <a:gd name="connsiteX13" fmla="*/ 5756274 w 9867899"/>
                <a:gd name="connsiteY13" fmla="*/ 4100513 h 4100513"/>
                <a:gd name="connsiteX14" fmla="*/ 5756274 w 9867899"/>
                <a:gd name="connsiteY14" fmla="*/ 4100513 h 4100513"/>
                <a:gd name="connsiteX15" fmla="*/ 683433 w 9867899"/>
                <a:gd name="connsiteY15" fmla="*/ 4100513 h 4100513"/>
                <a:gd name="connsiteX16" fmla="*/ 0 w 9867899"/>
                <a:gd name="connsiteY16" fmla="*/ 3417080 h 4100513"/>
                <a:gd name="connsiteX17" fmla="*/ 0 w 9867899"/>
                <a:gd name="connsiteY17" fmla="*/ 3417094 h 4100513"/>
                <a:gd name="connsiteX18" fmla="*/ 0 w 9867899"/>
                <a:gd name="connsiteY18" fmla="*/ 2391966 h 4100513"/>
                <a:gd name="connsiteX19" fmla="*/ 0 w 9867899"/>
                <a:gd name="connsiteY19" fmla="*/ 2391966 h 4100513"/>
                <a:gd name="connsiteX20" fmla="*/ 0 w 9867899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18446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51466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18446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44816 w 10450500"/>
                <a:gd name="connsiteY5" fmla="*/ 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6834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4167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68343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  <a:gd name="connsiteX0" fmla="*/ 0 w 10450500"/>
                <a:gd name="connsiteY0" fmla="*/ 683433 h 4100513"/>
                <a:gd name="connsiteX1" fmla="*/ 416733 w 10450500"/>
                <a:gd name="connsiteY1" fmla="*/ 0 h 4100513"/>
                <a:gd name="connsiteX2" fmla="*/ 5756274 w 10450500"/>
                <a:gd name="connsiteY2" fmla="*/ 0 h 4100513"/>
                <a:gd name="connsiteX3" fmla="*/ 5756274 w 10450500"/>
                <a:gd name="connsiteY3" fmla="*/ 0 h 4100513"/>
                <a:gd name="connsiteX4" fmla="*/ 8223249 w 10450500"/>
                <a:gd name="connsiteY4" fmla="*/ 0 h 4100513"/>
                <a:gd name="connsiteX5" fmla="*/ 9451166 w 10450500"/>
                <a:gd name="connsiteY5" fmla="*/ 12700 h 4100513"/>
                <a:gd name="connsiteX6" fmla="*/ 9867899 w 10450500"/>
                <a:gd name="connsiteY6" fmla="*/ 683433 h 4100513"/>
                <a:gd name="connsiteX7" fmla="*/ 9867899 w 10450500"/>
                <a:gd name="connsiteY7" fmla="*/ 2391966 h 4100513"/>
                <a:gd name="connsiteX8" fmla="*/ 10450500 w 10450500"/>
                <a:gd name="connsiteY8" fmla="*/ 2879544 h 4100513"/>
                <a:gd name="connsiteX9" fmla="*/ 9867899 w 10450500"/>
                <a:gd name="connsiteY9" fmla="*/ 3417094 h 4100513"/>
                <a:gd name="connsiteX10" fmla="*/ 9867899 w 10450500"/>
                <a:gd name="connsiteY10" fmla="*/ 3417080 h 4100513"/>
                <a:gd name="connsiteX11" fmla="*/ 9482916 w 10450500"/>
                <a:gd name="connsiteY11" fmla="*/ 4094163 h 4100513"/>
                <a:gd name="connsiteX12" fmla="*/ 8223249 w 10450500"/>
                <a:gd name="connsiteY12" fmla="*/ 4100513 h 4100513"/>
                <a:gd name="connsiteX13" fmla="*/ 5756274 w 10450500"/>
                <a:gd name="connsiteY13" fmla="*/ 4100513 h 4100513"/>
                <a:gd name="connsiteX14" fmla="*/ 5756274 w 10450500"/>
                <a:gd name="connsiteY14" fmla="*/ 4100513 h 4100513"/>
                <a:gd name="connsiteX15" fmla="*/ 477693 w 10450500"/>
                <a:gd name="connsiteY15" fmla="*/ 4100513 h 4100513"/>
                <a:gd name="connsiteX16" fmla="*/ 0 w 10450500"/>
                <a:gd name="connsiteY16" fmla="*/ 3417080 h 4100513"/>
                <a:gd name="connsiteX17" fmla="*/ 0 w 10450500"/>
                <a:gd name="connsiteY17" fmla="*/ 3417094 h 4100513"/>
                <a:gd name="connsiteX18" fmla="*/ 0 w 10450500"/>
                <a:gd name="connsiteY18" fmla="*/ 2391966 h 4100513"/>
                <a:gd name="connsiteX19" fmla="*/ 0 w 10450500"/>
                <a:gd name="connsiteY19" fmla="*/ 2391966 h 4100513"/>
                <a:gd name="connsiteX20" fmla="*/ 0 w 10450500"/>
                <a:gd name="connsiteY20" fmla="*/ 683433 h 41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50500" h="4100513">
                  <a:moveTo>
                    <a:pt x="0" y="683433"/>
                  </a:moveTo>
                  <a:cubicBezTo>
                    <a:pt x="0" y="305983"/>
                    <a:pt x="39283" y="0"/>
                    <a:pt x="416733" y="0"/>
                  </a:cubicBezTo>
                  <a:lnTo>
                    <a:pt x="5756274" y="0"/>
                  </a:lnTo>
                  <a:lnTo>
                    <a:pt x="5756274" y="0"/>
                  </a:lnTo>
                  <a:lnTo>
                    <a:pt x="8223249" y="0"/>
                  </a:lnTo>
                  <a:lnTo>
                    <a:pt x="9451166" y="12700"/>
                  </a:lnTo>
                  <a:cubicBezTo>
                    <a:pt x="9828616" y="12700"/>
                    <a:pt x="9867899" y="305983"/>
                    <a:pt x="9867899" y="683433"/>
                  </a:cubicBezTo>
                  <a:lnTo>
                    <a:pt x="9867899" y="2391966"/>
                  </a:lnTo>
                  <a:lnTo>
                    <a:pt x="10450500" y="2879544"/>
                  </a:lnTo>
                  <a:lnTo>
                    <a:pt x="9867899" y="3417094"/>
                  </a:lnTo>
                  <a:lnTo>
                    <a:pt x="9867899" y="3417080"/>
                  </a:lnTo>
                  <a:cubicBezTo>
                    <a:pt x="9867899" y="3794530"/>
                    <a:pt x="9854016" y="4062413"/>
                    <a:pt x="9482916" y="4094163"/>
                  </a:cubicBezTo>
                  <a:lnTo>
                    <a:pt x="8223249" y="4100513"/>
                  </a:lnTo>
                  <a:lnTo>
                    <a:pt x="5756274" y="4100513"/>
                  </a:lnTo>
                  <a:lnTo>
                    <a:pt x="5756274" y="4100513"/>
                  </a:lnTo>
                  <a:lnTo>
                    <a:pt x="477693" y="4100513"/>
                  </a:lnTo>
                  <a:cubicBezTo>
                    <a:pt x="100243" y="4100513"/>
                    <a:pt x="0" y="3794530"/>
                    <a:pt x="0" y="3417080"/>
                  </a:cubicBezTo>
                  <a:lnTo>
                    <a:pt x="0" y="3417094"/>
                  </a:lnTo>
                  <a:lnTo>
                    <a:pt x="0" y="2391966"/>
                  </a:lnTo>
                  <a:lnTo>
                    <a:pt x="0" y="2391966"/>
                  </a:lnTo>
                  <a:lnTo>
                    <a:pt x="0" y="683433"/>
                  </a:lnTo>
                  <a:close/>
                </a:path>
              </a:pathLst>
            </a:custGeom>
            <a:noFill/>
            <a:ln w="76200">
              <a:solidFill>
                <a:srgbClr val="F79E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5" name="직선 화살표 연결선 54"/>
          <p:cNvCxnSpPr/>
          <p:nvPr/>
        </p:nvCxnSpPr>
        <p:spPr>
          <a:xfrm>
            <a:off x="4229510" y="2419928"/>
            <a:ext cx="630545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4229510" y="3158060"/>
            <a:ext cx="630545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4229510" y="3896192"/>
            <a:ext cx="4572745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4229510" y="4634324"/>
            <a:ext cx="4572745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229510" y="5372455"/>
            <a:ext cx="4572745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63219" y="3849084"/>
            <a:ext cx="1743810" cy="17438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3216" y="2973267"/>
            <a:ext cx="2399188" cy="239918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260809" y="1935988"/>
            <a:ext cx="633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우리나라의 도서관 정보를 담은 </a:t>
            </a:r>
            <a:r>
              <a:rPr lang="ko-KR" altLang="en-US" sz="24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 활용하여</a:t>
            </a:r>
            <a:endParaRPr lang="ko-KR" altLang="en-US" sz="24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63739" y="2695057"/>
            <a:ext cx="339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간단한 </a:t>
            </a:r>
            <a:r>
              <a:rPr lang="ko-KR" altLang="en-US" sz="24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도서관 검색 프로그램</a:t>
            </a:r>
            <a:r>
              <a:rPr lang="ko-KR" altLang="en-US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endParaRPr lang="ko-KR" altLang="en-US" sz="24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1325" y="3433611"/>
            <a:ext cx="366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</a:t>
            </a:r>
            <a:r>
              <a:rPr lang="en-US" altLang="ko-KR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직접 </a:t>
            </a:r>
            <a:r>
              <a:rPr lang="en-US" altLang="ko-KR" sz="24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Coding</a:t>
            </a:r>
            <a:r>
              <a:rPr lang="en-US" altLang="ko-KR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함으로써</a:t>
            </a:r>
            <a:endParaRPr lang="ko-KR" altLang="en-US" sz="24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72532" y="4163373"/>
            <a:ext cx="45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</a:t>
            </a:r>
            <a:r>
              <a:rPr lang="ko-KR" altLang="en-US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해보고 </a:t>
            </a:r>
            <a:r>
              <a:rPr lang="en-US" altLang="ko-KR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</a:t>
            </a:r>
            <a:r>
              <a:rPr lang="ko-KR" altLang="en-US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결과에 대해 </a:t>
            </a:r>
            <a:r>
              <a:rPr lang="ko-KR" altLang="en-US" sz="24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ko-KR" altLang="en-US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해본다</a:t>
            </a:r>
            <a:r>
              <a:rPr lang="en-US" altLang="ko-KR" sz="24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7849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FAC8CB">
                <a:alpha val="92000"/>
                <a:lumMod val="23000"/>
                <a:lumOff val="77000"/>
              </a:srgbClr>
            </a:gs>
            <a:gs pos="56000">
              <a:srgbClr val="FEF7F8"/>
            </a:gs>
            <a:gs pos="49000">
              <a:schemeClr val="bg1">
                <a:lumMod val="100000"/>
              </a:schemeClr>
            </a:gs>
            <a:gs pos="0">
              <a:srgbClr val="F79E9A">
                <a:lumMod val="85000"/>
                <a:lumOff val="15000"/>
              </a:srgbClr>
            </a:gs>
            <a:gs pos="100000">
              <a:srgbClr val="F79E9A">
                <a:alpha val="32000"/>
                <a:lumMod val="85000"/>
                <a:lumOff val="15000"/>
              </a:srgbClr>
            </a:gs>
            <a:gs pos="78000">
              <a:srgbClr val="FAC8CB">
                <a:alpha val="79000"/>
                <a:lumMod val="56000"/>
                <a:lumOff val="44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366" b="20542"/>
          <a:stretch/>
        </p:blipFill>
        <p:spPr>
          <a:xfrm flipH="1">
            <a:off x="7202805" y="6269872"/>
            <a:ext cx="597163" cy="58812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205459" y="2156128"/>
            <a:ext cx="389824" cy="4191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28" t="51232" r="69874" b="41070"/>
          <a:stretch/>
        </p:blipFill>
        <p:spPr>
          <a:xfrm>
            <a:off x="6135756" y="137214"/>
            <a:ext cx="527901" cy="52790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2416610" y="6120298"/>
            <a:ext cx="1084082" cy="93325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>
            <a:off x="9907782" y="265817"/>
            <a:ext cx="867266" cy="6127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003" b="14411"/>
          <a:stretch/>
        </p:blipFill>
        <p:spPr>
          <a:xfrm flipH="1">
            <a:off x="11349810" y="2070894"/>
            <a:ext cx="622056" cy="100866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 rot="642014" flipH="1">
            <a:off x="11032216" y="5541258"/>
            <a:ext cx="867266" cy="6127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 rot="17790010">
            <a:off x="53242" y="4457314"/>
            <a:ext cx="1084082" cy="9332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8641114" y="368804"/>
            <a:ext cx="389824" cy="4191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90306" y="368804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 </a:t>
            </a:r>
            <a:r>
              <a:rPr lang="ko-KR" altLang="en-US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 및 조원 소개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392" y="286741"/>
            <a:ext cx="806769" cy="75674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2031679" y="5998797"/>
            <a:ext cx="576474" cy="58812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170197" y="2070894"/>
            <a:ext cx="3012680" cy="3786874"/>
            <a:chOff x="5177719" y="2157769"/>
            <a:chExt cx="2622211" cy="358883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232064" y="2205160"/>
              <a:ext cx="2520836" cy="3487616"/>
            </a:xfrm>
            <a:prstGeom prst="roundRect">
              <a:avLst>
                <a:gd name="adj" fmla="val 3815"/>
              </a:avLst>
            </a:prstGeom>
            <a:solidFill>
              <a:schemeClr val="bg1">
                <a:alpha val="82000"/>
              </a:schemeClr>
            </a:solidFill>
            <a:ln w="53975">
              <a:solidFill>
                <a:srgbClr val="F79E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009124" y="2070894"/>
            <a:ext cx="3012680" cy="3786874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29149" y="2205160"/>
              <a:ext cx="2522897" cy="3484442"/>
            </a:xfrm>
            <a:prstGeom prst="roundRect">
              <a:avLst>
                <a:gd name="adj" fmla="val 3815"/>
              </a:avLst>
            </a:prstGeom>
            <a:solidFill>
              <a:schemeClr val="bg1">
                <a:alpha val="82000"/>
              </a:schemeClr>
            </a:solidFill>
            <a:ln w="53975">
              <a:solidFill>
                <a:srgbClr val="F79E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589661" y="2070894"/>
            <a:ext cx="3012680" cy="3786874"/>
            <a:chOff x="5177719" y="2157769"/>
            <a:chExt cx="2622211" cy="358883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229149" y="2205160"/>
              <a:ext cx="2522300" cy="3487616"/>
            </a:xfrm>
            <a:prstGeom prst="roundRect">
              <a:avLst>
                <a:gd name="adj" fmla="val 3815"/>
              </a:avLst>
            </a:prstGeom>
            <a:solidFill>
              <a:schemeClr val="bg1">
                <a:alpha val="82000"/>
              </a:schemeClr>
            </a:solidFill>
            <a:ln w="53975">
              <a:solidFill>
                <a:srgbClr val="F79E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0850" y="482535"/>
            <a:ext cx="1648839" cy="16488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8936" t="10776" r="4645" b="56843"/>
          <a:stretch/>
        </p:blipFill>
        <p:spPr>
          <a:xfrm>
            <a:off x="5732359" y="3173417"/>
            <a:ext cx="723901" cy="66675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665" t="58684" r="27996" b="12174"/>
          <a:stretch/>
        </p:blipFill>
        <p:spPr>
          <a:xfrm>
            <a:off x="2338398" y="3237115"/>
            <a:ext cx="676275" cy="6000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017" t="11962" r="27564" b="56581"/>
          <a:stretch/>
        </p:blipFill>
        <p:spPr>
          <a:xfrm>
            <a:off x="9153513" y="3214493"/>
            <a:ext cx="723900" cy="6477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984029" y="4392805"/>
            <a:ext cx="1383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경 준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54214" y="3824236"/>
            <a:ext cx="13019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 토 자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415935" y="4386944"/>
            <a:ext cx="1401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 상 만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68011" y="3824236"/>
            <a:ext cx="1314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 획 자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796967" y="4369359"/>
            <a:ext cx="1409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권 열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871963" y="3827167"/>
            <a:ext cx="1317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발 자</a:t>
            </a:r>
            <a:endParaRPr lang="en-US" altLang="ko-KR" sz="3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8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FAC8CB">
                <a:alpha val="92000"/>
                <a:lumMod val="23000"/>
                <a:lumOff val="77000"/>
              </a:srgbClr>
            </a:gs>
            <a:gs pos="56000">
              <a:srgbClr val="FEF7F8"/>
            </a:gs>
            <a:gs pos="49000">
              <a:schemeClr val="bg1">
                <a:lumMod val="100000"/>
              </a:schemeClr>
            </a:gs>
            <a:gs pos="0">
              <a:srgbClr val="F79E9A">
                <a:lumMod val="85000"/>
                <a:lumOff val="15000"/>
              </a:srgbClr>
            </a:gs>
            <a:gs pos="100000">
              <a:srgbClr val="F79E9A">
                <a:alpha val="32000"/>
                <a:lumMod val="85000"/>
                <a:lumOff val="15000"/>
              </a:srgbClr>
            </a:gs>
            <a:gs pos="78000">
              <a:srgbClr val="FAC8CB">
                <a:alpha val="79000"/>
                <a:lumMod val="56000"/>
                <a:lumOff val="44000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2317970">
            <a:off x="3134156" y="1125176"/>
            <a:ext cx="2082022" cy="173779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366" b="20542"/>
          <a:stretch/>
        </p:blipFill>
        <p:spPr>
          <a:xfrm flipH="1">
            <a:off x="6278380" y="6201854"/>
            <a:ext cx="597163" cy="58812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329011" y="2641823"/>
            <a:ext cx="389824" cy="4191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28" t="51232" r="69874" b="41070"/>
          <a:stretch/>
        </p:blipFill>
        <p:spPr>
          <a:xfrm>
            <a:off x="8567489" y="880062"/>
            <a:ext cx="527901" cy="52790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1843353" y="6221284"/>
            <a:ext cx="904392" cy="77856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>
            <a:off x="8704259" y="690817"/>
            <a:ext cx="867266" cy="6127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003" b="14411"/>
          <a:stretch/>
        </p:blipFill>
        <p:spPr>
          <a:xfrm flipH="1">
            <a:off x="10293272" y="2233084"/>
            <a:ext cx="622056" cy="100866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 rot="642014" flipH="1">
            <a:off x="6253532" y="896559"/>
            <a:ext cx="867266" cy="6127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 rot="17790010">
            <a:off x="-30337" y="4075756"/>
            <a:ext cx="1084082" cy="9332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7323256" y="336750"/>
            <a:ext cx="389824" cy="4191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90306" y="368804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Eclipse </a:t>
            </a:r>
            <a:r>
              <a:rPr lang="ko-KR" altLang="en-US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 결과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392" y="286741"/>
            <a:ext cx="806769" cy="75674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343934" y="4456464"/>
            <a:ext cx="576474" cy="58812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11161282" y="444861"/>
            <a:ext cx="576474" cy="58812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1991451" y="1477680"/>
            <a:ext cx="678809" cy="692532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1005886" y="1872762"/>
            <a:ext cx="10155395" cy="4234550"/>
          </a:xfrm>
          <a:prstGeom prst="roundRect">
            <a:avLst>
              <a:gd name="adj" fmla="val 6874"/>
            </a:avLst>
          </a:prstGeom>
          <a:solidFill>
            <a:schemeClr val="bg1">
              <a:alpha val="71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002322" y="1106272"/>
            <a:ext cx="10181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 w="15875">
                  <a:solidFill>
                    <a:schemeClr val="tx1"/>
                  </a:solidFill>
                </a:ln>
                <a:gradFill flip="none" rotWithShape="1">
                  <a:gsLst>
                    <a:gs pos="17000">
                      <a:srgbClr val="FAC8CB"/>
                    </a:gs>
                    <a:gs pos="53000">
                      <a:srgbClr val="FFBB8E">
                        <a:alpha val="48000"/>
                      </a:srgbClr>
                    </a:gs>
                    <a:gs pos="85000">
                      <a:srgbClr val="FAC8C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Plump MT" panose="020B0904020202020204" pitchFamily="34" charset="0"/>
              </a:rPr>
              <a:t>In console window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9739955" y="5830823"/>
            <a:ext cx="904392" cy="77856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11542844" y="3768632"/>
            <a:ext cx="389824" cy="419100"/>
          </a:xfrm>
          <a:prstGeom prst="rect">
            <a:avLst/>
          </a:prstGeom>
        </p:spPr>
      </p:pic>
      <p:pic>
        <p:nvPicPr>
          <p:cNvPr id="1026" name="Picture 2" descr="C:\Users\SangmanJeong\Desktop\콘솔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4491" y="2013561"/>
            <a:ext cx="4480171" cy="2344086"/>
          </a:xfrm>
          <a:prstGeom prst="rect">
            <a:avLst/>
          </a:prstGeom>
          <a:noFill/>
        </p:spPr>
      </p:pic>
      <p:pic>
        <p:nvPicPr>
          <p:cNvPr id="1027" name="Picture 3" descr="C:\Users\SangmanJeong\Desktop\콘솔 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8513" y="2012582"/>
            <a:ext cx="4628295" cy="3735017"/>
          </a:xfrm>
          <a:prstGeom prst="rect">
            <a:avLst/>
          </a:prstGeom>
          <a:noFill/>
        </p:spPr>
      </p:pic>
      <p:sp>
        <p:nvSpPr>
          <p:cNvPr id="30" name="설명선 2 29"/>
          <p:cNvSpPr/>
          <p:nvPr/>
        </p:nvSpPr>
        <p:spPr>
          <a:xfrm>
            <a:off x="4114800" y="3217984"/>
            <a:ext cx="1327639" cy="369277"/>
          </a:xfrm>
          <a:prstGeom prst="borderCallout2">
            <a:avLst>
              <a:gd name="adj1" fmla="val 44940"/>
              <a:gd name="adj2" fmla="val -1048"/>
              <a:gd name="adj3" fmla="val 44940"/>
              <a:gd name="adj4" fmla="val -19316"/>
              <a:gd name="adj5" fmla="val -156547"/>
              <a:gd name="adj6" fmla="val -34746"/>
            </a:avLst>
          </a:pr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순번 입력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4634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2317970">
            <a:off x="3134156" y="1125176"/>
            <a:ext cx="2082022" cy="173779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366" b="20542"/>
          <a:stretch/>
        </p:blipFill>
        <p:spPr>
          <a:xfrm flipH="1">
            <a:off x="6278380" y="6201854"/>
            <a:ext cx="597163" cy="58812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329011" y="2641823"/>
            <a:ext cx="389824" cy="4191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28" t="51232" r="69874" b="41070"/>
          <a:stretch/>
        </p:blipFill>
        <p:spPr>
          <a:xfrm>
            <a:off x="8567489" y="880062"/>
            <a:ext cx="527901" cy="52790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1843353" y="6221284"/>
            <a:ext cx="904392" cy="77856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>
            <a:off x="8704259" y="690817"/>
            <a:ext cx="867266" cy="6127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003" b="14411"/>
          <a:stretch/>
        </p:blipFill>
        <p:spPr>
          <a:xfrm flipH="1">
            <a:off x="10293272" y="2233084"/>
            <a:ext cx="622056" cy="100866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 rot="642014" flipH="1">
            <a:off x="6253532" y="896559"/>
            <a:ext cx="867266" cy="6127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 rot="17790010">
            <a:off x="-30337" y="4075756"/>
            <a:ext cx="1084082" cy="9332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7323256" y="336750"/>
            <a:ext cx="389824" cy="4191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90306" y="368804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Eclipse </a:t>
            </a:r>
            <a:r>
              <a:rPr lang="ko-KR" altLang="en-US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 결과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392" y="286741"/>
            <a:ext cx="806769" cy="75674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343934" y="4456464"/>
            <a:ext cx="576474" cy="58812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11161282" y="444861"/>
            <a:ext cx="576474" cy="58812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1991451" y="1477680"/>
            <a:ext cx="678809" cy="692532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970717" y="1872762"/>
            <a:ext cx="10155395" cy="4234550"/>
          </a:xfrm>
          <a:prstGeom prst="roundRect">
            <a:avLst>
              <a:gd name="adj" fmla="val 6874"/>
            </a:avLst>
          </a:prstGeom>
          <a:solidFill>
            <a:schemeClr val="bg1">
              <a:alpha val="71000"/>
            </a:schemeClr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002322" y="1106272"/>
            <a:ext cx="10181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 w="15875">
                  <a:solidFill>
                    <a:schemeClr val="tx1"/>
                  </a:solidFill>
                </a:ln>
                <a:gradFill flip="none" rotWithShape="1">
                  <a:gsLst>
                    <a:gs pos="17000">
                      <a:srgbClr val="FAC8CB"/>
                    </a:gs>
                    <a:gs pos="53000">
                      <a:srgbClr val="FFBB8E">
                        <a:alpha val="48000"/>
                      </a:srgbClr>
                    </a:gs>
                    <a:gs pos="85000">
                      <a:srgbClr val="FAC8C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Plump MT" panose="020B0904020202020204" pitchFamily="34" charset="0"/>
              </a:rPr>
              <a:t>In console window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9739955" y="5830823"/>
            <a:ext cx="904392" cy="77856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11542844" y="3768632"/>
            <a:ext cx="389824" cy="419100"/>
          </a:xfrm>
          <a:prstGeom prst="rect">
            <a:avLst/>
          </a:prstGeom>
        </p:spPr>
      </p:pic>
      <p:pic>
        <p:nvPicPr>
          <p:cNvPr id="2051" name="Picture 3" descr="C:\Users\SangmanJeong\Desktop\엑샐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77192" y="4250471"/>
            <a:ext cx="1760538" cy="1082675"/>
          </a:xfrm>
          <a:prstGeom prst="rect">
            <a:avLst/>
          </a:prstGeom>
          <a:noFill/>
        </p:spPr>
      </p:pic>
      <p:pic>
        <p:nvPicPr>
          <p:cNvPr id="2052" name="Picture 4" descr="C:\Users\SangmanJeong\Desktop\콘소르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68767" y="1994511"/>
            <a:ext cx="4275137" cy="2271712"/>
          </a:xfrm>
          <a:prstGeom prst="rect">
            <a:avLst/>
          </a:prstGeom>
          <a:noFill/>
        </p:spPr>
      </p:pic>
      <p:pic>
        <p:nvPicPr>
          <p:cNvPr id="2053" name="Picture 5" descr="C:\Users\SangmanJeong\Desktop\콘소르르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66128" y="2005867"/>
            <a:ext cx="2697163" cy="1317625"/>
          </a:xfrm>
          <a:prstGeom prst="rect">
            <a:avLst/>
          </a:prstGeom>
          <a:noFill/>
        </p:spPr>
      </p:pic>
      <p:pic>
        <p:nvPicPr>
          <p:cNvPr id="2054" name="Picture 6" descr="C:\Users\SangmanJeong\Desktop\콘소라이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87255" y="3362080"/>
            <a:ext cx="3162300" cy="1082675"/>
          </a:xfrm>
          <a:prstGeom prst="rect">
            <a:avLst/>
          </a:prstGeom>
          <a:noFill/>
        </p:spPr>
      </p:pic>
      <p:pic>
        <p:nvPicPr>
          <p:cNvPr id="2055" name="Picture 7" descr="C:\Users\SangmanJeong\Desktop\콘소라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06886" y="2035418"/>
            <a:ext cx="2843213" cy="1082675"/>
          </a:xfrm>
          <a:prstGeom prst="rect">
            <a:avLst/>
          </a:prstGeom>
          <a:noFill/>
        </p:spPr>
      </p:pic>
      <p:sp>
        <p:nvSpPr>
          <p:cNvPr id="31" name="설명선 2 30"/>
          <p:cNvSpPr/>
          <p:nvPr/>
        </p:nvSpPr>
        <p:spPr>
          <a:xfrm>
            <a:off x="3174024" y="5152292"/>
            <a:ext cx="2699238" cy="826477"/>
          </a:xfrm>
          <a:prstGeom prst="borderCallout2">
            <a:avLst>
              <a:gd name="adj1" fmla="val 69408"/>
              <a:gd name="adj2" fmla="val 821"/>
              <a:gd name="adj3" fmla="val 69408"/>
              <a:gd name="adj4" fmla="val -16512"/>
              <a:gd name="adj5" fmla="val 2014"/>
              <a:gd name="adj6" fmla="val -61036"/>
            </a:avLst>
          </a:pr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csv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상의 실제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Data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의 크기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첫 행 이름표 제외 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: 397)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391508" y="3068515"/>
            <a:ext cx="2321169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552593" y="2391508"/>
            <a:ext cx="448408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617071" y="3730869"/>
            <a:ext cx="448408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263555" y="2385645"/>
            <a:ext cx="448408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186962" y="4876799"/>
            <a:ext cx="304800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9530861" y="4649526"/>
            <a:ext cx="1440899" cy="1318728"/>
          </a:xfrm>
          <a:prstGeom prst="rect">
            <a:avLst/>
          </a:prstGeom>
        </p:spPr>
      </p:pic>
      <p:sp>
        <p:nvSpPr>
          <p:cNvPr id="58" name="타원형 설명선 57"/>
          <p:cNvSpPr/>
          <p:nvPr/>
        </p:nvSpPr>
        <p:spPr>
          <a:xfrm>
            <a:off x="7209692" y="4519244"/>
            <a:ext cx="2118945" cy="1239717"/>
          </a:xfrm>
          <a:prstGeom prst="wedgeEllipseCallout">
            <a:avLst>
              <a:gd name="adj1" fmla="val 61397"/>
              <a:gd name="adj2" fmla="val 2228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8229600" y="2778369"/>
            <a:ext cx="1362808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577254" y="2939561"/>
            <a:ext cx="157968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설명선 2 72"/>
          <p:cNvSpPr/>
          <p:nvPr/>
        </p:nvSpPr>
        <p:spPr>
          <a:xfrm>
            <a:off x="2974730" y="4636477"/>
            <a:ext cx="2924907" cy="392723"/>
          </a:xfrm>
          <a:prstGeom prst="borderCallout2">
            <a:avLst>
              <a:gd name="adj1" fmla="val -4473"/>
              <a:gd name="adj2" fmla="val 50120"/>
              <a:gd name="adj3" fmla="val -55965"/>
              <a:gd name="adj4" fmla="val 50221"/>
              <a:gd name="adj5" fmla="val -405735"/>
              <a:gd name="adj6" fmla="val 52932"/>
            </a:avLst>
          </a:pr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Data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의 첫 행 이름표는 제외함</a:t>
            </a:r>
            <a:endParaRPr lang="ko-KR" altLang="en-US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5492262" y="4138245"/>
            <a:ext cx="135694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SangmanJeong\Desktop\강사님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98972" y="4859459"/>
            <a:ext cx="1762416" cy="5829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24634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FAC8CB">
                <a:alpha val="92000"/>
                <a:lumMod val="23000"/>
                <a:lumOff val="77000"/>
              </a:srgbClr>
            </a:gs>
            <a:gs pos="56000">
              <a:srgbClr val="FEF7F8"/>
            </a:gs>
            <a:gs pos="49000">
              <a:schemeClr val="bg1">
                <a:lumMod val="100000"/>
              </a:schemeClr>
            </a:gs>
            <a:gs pos="0">
              <a:srgbClr val="F79E9A">
                <a:lumMod val="85000"/>
                <a:lumOff val="15000"/>
              </a:srgbClr>
            </a:gs>
            <a:gs pos="100000">
              <a:srgbClr val="F79E9A">
                <a:alpha val="32000"/>
                <a:lumMod val="85000"/>
                <a:lumOff val="15000"/>
              </a:srgbClr>
            </a:gs>
            <a:gs pos="78000">
              <a:srgbClr val="FAC8CB">
                <a:alpha val="79000"/>
                <a:lumMod val="56000"/>
                <a:lumOff val="44000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366" b="20542"/>
          <a:stretch/>
        </p:blipFill>
        <p:spPr>
          <a:xfrm flipH="1">
            <a:off x="7669030" y="6094902"/>
            <a:ext cx="597163" cy="58812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542318" y="1410154"/>
            <a:ext cx="9107364" cy="4877857"/>
            <a:chOff x="1542318" y="1193734"/>
            <a:chExt cx="9107364" cy="4877857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542318" y="1193734"/>
              <a:ext cx="9107364" cy="4877857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675315" y="1324693"/>
              <a:ext cx="8829660" cy="4610898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rgbClr val="F79E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942911" y="2589688"/>
            <a:ext cx="389824" cy="4191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28" t="51232" r="69874" b="41070"/>
          <a:stretch/>
        </p:blipFill>
        <p:spPr>
          <a:xfrm>
            <a:off x="9529514" y="430088"/>
            <a:ext cx="527901" cy="52790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332870" y="5412720"/>
            <a:ext cx="1084082" cy="93325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>
            <a:off x="9666284" y="240843"/>
            <a:ext cx="867266" cy="6127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003" b="14411"/>
          <a:stretch/>
        </p:blipFill>
        <p:spPr>
          <a:xfrm flipH="1">
            <a:off x="11229974" y="3172046"/>
            <a:ext cx="622056" cy="100866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 rot="642014" flipH="1">
            <a:off x="10935419" y="5310869"/>
            <a:ext cx="867266" cy="6127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 rot="17790010">
            <a:off x="-30337" y="4075756"/>
            <a:ext cx="1084082" cy="9332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7111563" y="370935"/>
            <a:ext cx="389824" cy="4191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90306" y="368804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Feedback.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392" y="286741"/>
            <a:ext cx="806769" cy="75674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956609" y="5765800"/>
            <a:ext cx="576474" cy="588128"/>
          </a:xfrm>
          <a:prstGeom prst="rect">
            <a:avLst/>
          </a:prstGeom>
        </p:spPr>
      </p:pic>
      <p:pic>
        <p:nvPicPr>
          <p:cNvPr id="2050" name="Picture 2" descr="C:\Users\SangmanJeong\Desktop\도서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0258" y="2944688"/>
            <a:ext cx="2751138" cy="2057400"/>
          </a:xfrm>
          <a:prstGeom prst="rect">
            <a:avLst/>
          </a:prstGeom>
          <a:noFill/>
        </p:spPr>
      </p:pic>
      <p:pic>
        <p:nvPicPr>
          <p:cNvPr id="2051" name="Picture 3" descr="C:\Users\SangmanJeong\Desktop\도서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93034" y="2928326"/>
            <a:ext cx="3330575" cy="2057400"/>
          </a:xfrm>
          <a:prstGeom prst="rect">
            <a:avLst/>
          </a:prstGeom>
          <a:noFill/>
        </p:spPr>
      </p:pic>
      <p:pic>
        <p:nvPicPr>
          <p:cNvPr id="2052" name="Picture 4" descr="C:\Users\SangmanJeong\Desktop\도서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37718" y="1778122"/>
            <a:ext cx="6210300" cy="89217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6945922" y="1907930"/>
            <a:ext cx="1310054" cy="386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59269" y="3678115"/>
            <a:ext cx="2793024" cy="1307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줄무늬가 있는 오른쪽 화살표 32"/>
          <p:cNvSpPr/>
          <p:nvPr/>
        </p:nvSpPr>
        <p:spPr>
          <a:xfrm>
            <a:off x="5521570" y="3710355"/>
            <a:ext cx="967154" cy="1099039"/>
          </a:xfrm>
          <a:prstGeom prst="stripedRightArrow">
            <a:avLst/>
          </a:prstGeom>
          <a:solidFill>
            <a:srgbClr val="FB9EBA"/>
          </a:solidFill>
          <a:ln w="12700" cap="rnd">
            <a:solidFill>
              <a:srgbClr val="FB9EBA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" dirty="0" smtClean="0">
                <a:latin typeface="배달의민족 주아" pitchFamily="18" charset="-127"/>
                <a:ea typeface="배달의민족 주아" pitchFamily="18" charset="-127"/>
              </a:rPr>
              <a:t>수정 후</a:t>
            </a:r>
            <a:endParaRPr lang="ko-KR" altLang="en-US" sz="115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784730" y="3675185"/>
            <a:ext cx="3282462" cy="13129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62907" y="5244827"/>
            <a:ext cx="80449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CSV 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파일의 데이터 값을 </a:t>
            </a:r>
            <a:r>
              <a:rPr lang="ko-KR" altLang="en-US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쉼표 </a:t>
            </a:r>
            <a:r>
              <a:rPr lang="ko-KR" altLang="en-US" sz="1900" spc="-1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구분하도록 했기 때문에 위 경우에 </a:t>
            </a:r>
            <a:r>
              <a:rPr lang="ko-KR" altLang="en-US" sz="1900" spc="-1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출력값의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위치가 밀려난다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9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67284" y="5152293"/>
            <a:ext cx="1265719" cy="13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93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366" b="20542"/>
          <a:stretch/>
        </p:blipFill>
        <p:spPr>
          <a:xfrm flipH="1">
            <a:off x="7669030" y="6094902"/>
            <a:ext cx="597163" cy="588128"/>
          </a:xfrm>
          <a:prstGeom prst="rect">
            <a:avLst/>
          </a:prstGeom>
        </p:spPr>
      </p:pic>
      <p:grpSp>
        <p:nvGrpSpPr>
          <p:cNvPr id="2" name="그룹 2"/>
          <p:cNvGrpSpPr/>
          <p:nvPr/>
        </p:nvGrpSpPr>
        <p:grpSpPr>
          <a:xfrm>
            <a:off x="1515941" y="1410154"/>
            <a:ext cx="9107364" cy="4877857"/>
            <a:chOff x="1542318" y="1193734"/>
            <a:chExt cx="9107364" cy="4877857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542318" y="1193734"/>
              <a:ext cx="9107364" cy="4877857"/>
            </a:xfrm>
            <a:prstGeom prst="roundRect">
              <a:avLst>
                <a:gd name="adj" fmla="val 6124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675315" y="1324693"/>
              <a:ext cx="8829660" cy="4610898"/>
            </a:xfrm>
            <a:prstGeom prst="roundRect">
              <a:avLst>
                <a:gd name="adj" fmla="val 4737"/>
              </a:avLst>
            </a:prstGeom>
            <a:noFill/>
            <a:ln w="76200">
              <a:solidFill>
                <a:srgbClr val="F79E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942911" y="2589688"/>
            <a:ext cx="389824" cy="4191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28" t="51232" r="69874" b="41070"/>
          <a:stretch/>
        </p:blipFill>
        <p:spPr>
          <a:xfrm>
            <a:off x="9529514" y="430088"/>
            <a:ext cx="527901" cy="52790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>
            <a:off x="332870" y="5412720"/>
            <a:ext cx="1084082" cy="93325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>
            <a:off x="9666284" y="240843"/>
            <a:ext cx="867266" cy="6127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26" t="70882" r="56003" b="14411"/>
          <a:stretch/>
        </p:blipFill>
        <p:spPr>
          <a:xfrm flipH="1">
            <a:off x="11229974" y="3172046"/>
            <a:ext cx="622056" cy="100866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180" t="42174" r="4174" b="48891"/>
          <a:stretch/>
        </p:blipFill>
        <p:spPr>
          <a:xfrm rot="642014" flipH="1">
            <a:off x="10935419" y="5310869"/>
            <a:ext cx="867266" cy="6127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1" t="71641" r="55182" b="14751"/>
          <a:stretch/>
        </p:blipFill>
        <p:spPr>
          <a:xfrm rot="17790010">
            <a:off x="-30337" y="4075756"/>
            <a:ext cx="1084082" cy="9332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411" r="94316" b="54478"/>
          <a:stretch/>
        </p:blipFill>
        <p:spPr>
          <a:xfrm>
            <a:off x="7111563" y="370935"/>
            <a:ext cx="389824" cy="4191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90306" y="368804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Feedback.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392" y="286741"/>
            <a:ext cx="806769" cy="75674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66" t="70882" r="14628" b="20542"/>
          <a:stretch/>
        </p:blipFill>
        <p:spPr>
          <a:xfrm>
            <a:off x="956609" y="5765800"/>
            <a:ext cx="576474" cy="58812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3100" y="1740877"/>
            <a:ext cx="80713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ko-KR" altLang="en-US" sz="23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기능의 </a:t>
            </a:r>
            <a:r>
              <a:rPr lang="ko-KR" altLang="en-US" sz="2300" spc="-150" dirty="0" err="1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확장성</a:t>
            </a:r>
            <a:r>
              <a:rPr lang="ko-KR" altLang="en-US" sz="23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3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부족함</a:t>
            </a:r>
            <a:endParaRPr lang="en-US" altLang="ko-KR" sz="2300" spc="-1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buFont typeface="Arial" charset="0"/>
              <a:buChar char="•"/>
            </a:pPr>
            <a:endParaRPr lang="en-US" altLang="ko-KR" sz="2300" spc="-1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Example )   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양재 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 작은 도서관 검색 시  </a:t>
            </a:r>
            <a:r>
              <a:rPr lang="en-US" altLang="ko-KR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양재</a:t>
            </a:r>
            <a:r>
              <a:rPr lang="en-US" altLang="ko-KR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 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</a:t>
            </a:r>
            <a:r>
              <a:rPr lang="en-US" altLang="ko-KR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 </a:t>
            </a:r>
            <a:r>
              <a:rPr lang="en-US" altLang="ko-KR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 작</a:t>
            </a:r>
            <a:r>
              <a:rPr lang="en-US" altLang="ko-KR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필터링 검색 불가</a:t>
            </a:r>
            <a:endParaRPr lang="ko-KR" altLang="en-US" sz="19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51538" y="3141783"/>
            <a:ext cx="807133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ko-KR" altLang="en-US" sz="23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순번 </a:t>
            </a:r>
            <a:r>
              <a:rPr lang="ko-KR" altLang="en-US" sz="2300" spc="-1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입력값이</a:t>
            </a:r>
            <a:r>
              <a:rPr lang="ko-KR" altLang="en-US" sz="23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</a:t>
            </a:r>
            <a:r>
              <a:rPr lang="ko-KR" altLang="en-US" sz="23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범위를 초과하는 경우</a:t>
            </a:r>
            <a:r>
              <a:rPr lang="en-US" altLang="ko-KR" sz="23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문자열</a:t>
            </a:r>
            <a:r>
              <a:rPr lang="ko-KR" altLang="en-US" sz="23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을 입력하는 경우</a:t>
            </a:r>
            <a:endParaRPr lang="en-US" altLang="ko-KR" sz="2300" spc="-1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buFont typeface="Arial" charset="0"/>
              <a:buChar char="•"/>
            </a:pPr>
            <a:endParaRPr lang="en-US" altLang="ko-KR" sz="2300" spc="-1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Example )   </a:t>
            </a:r>
            <a:r>
              <a:rPr lang="en-US" altLang="ko-KR" sz="1900" spc="-150" dirty="0" err="1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398423579112379128 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주거나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19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String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 과 같은 </a:t>
            </a:r>
            <a:r>
              <a:rPr lang="en-US" altLang="ko-KR" sz="1900" spc="-150" dirty="0" err="1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아닌 값을 </a:t>
            </a:r>
            <a:endParaRPr lang="en-US" altLang="ko-KR" sz="1900" spc="-1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주었을 때 에러가 났음을 표시하는 부분을 구현하지 않음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9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89993" y="4882662"/>
            <a:ext cx="80713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v"/>
            </a:pPr>
            <a:r>
              <a:rPr lang="ko-KR" altLang="en-US" sz="23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기본적인 </a:t>
            </a:r>
            <a:r>
              <a:rPr lang="ko-KR" altLang="en-US" sz="23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문법</a:t>
            </a:r>
            <a:r>
              <a:rPr lang="ko-KR" altLang="en-US" sz="23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이해도의 부족</a:t>
            </a:r>
            <a:endParaRPr lang="en-US" altLang="ko-KR" sz="2300" spc="-1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buFont typeface="Arial" charset="0"/>
              <a:buChar char="•"/>
            </a:pPr>
            <a:endParaRPr lang="en-US" altLang="ko-KR" sz="2300" spc="-15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Example )   </a:t>
            </a:r>
            <a:r>
              <a:rPr lang="en-US" altLang="ko-KR" sz="1900" spc="-1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toString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 Static?  </a:t>
            </a:r>
            <a:r>
              <a:rPr lang="en-US" altLang="ko-KR" sz="1900" spc="-1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Arraylist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void? </a:t>
            </a:r>
            <a:r>
              <a:rPr lang="ko-KR" altLang="en-US" sz="1900" spc="-15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생성자</a:t>
            </a:r>
            <a:r>
              <a:rPr lang="en-US" altLang="ko-KR" sz="1900" spc="-15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endParaRPr lang="ko-KR" altLang="en-US" sz="19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93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926" t="70882" r="56366" b="20542"/>
          <a:stretch/>
        </p:blipFill>
        <p:spPr>
          <a:xfrm flipH="1">
            <a:off x="6278380" y="6201854"/>
            <a:ext cx="597163" cy="58812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411" r="94316" b="54478"/>
          <a:stretch/>
        </p:blipFill>
        <p:spPr>
          <a:xfrm>
            <a:off x="329011" y="2641823"/>
            <a:ext cx="389824" cy="4191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428" t="51232" r="69874" b="41070"/>
          <a:stretch/>
        </p:blipFill>
        <p:spPr>
          <a:xfrm>
            <a:off x="8567489" y="880062"/>
            <a:ext cx="527901" cy="52790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011" t="71641" r="55182" b="14751"/>
          <a:stretch/>
        </p:blipFill>
        <p:spPr>
          <a:xfrm>
            <a:off x="1843353" y="6221284"/>
            <a:ext cx="904392" cy="77856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3180" t="42174" r="4174" b="48891"/>
          <a:stretch/>
        </p:blipFill>
        <p:spPr>
          <a:xfrm>
            <a:off x="8704259" y="690817"/>
            <a:ext cx="867266" cy="6127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926" t="70882" r="56003" b="14411"/>
          <a:stretch/>
        </p:blipFill>
        <p:spPr>
          <a:xfrm flipH="1">
            <a:off x="4223796" y="1751250"/>
            <a:ext cx="622056" cy="100866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3180" t="42174" r="4174" b="48891"/>
          <a:stretch/>
        </p:blipFill>
        <p:spPr>
          <a:xfrm rot="642014" flipH="1">
            <a:off x="6253532" y="896559"/>
            <a:ext cx="867266" cy="61274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011" t="71641" r="55182" b="14751"/>
          <a:stretch/>
        </p:blipFill>
        <p:spPr>
          <a:xfrm rot="17790010">
            <a:off x="-30337" y="4075756"/>
            <a:ext cx="1084082" cy="93325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411" r="94316" b="54478"/>
          <a:stretch/>
        </p:blipFill>
        <p:spPr>
          <a:xfrm>
            <a:off x="7323256" y="336750"/>
            <a:ext cx="389824" cy="4191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90306" y="368804"/>
            <a:ext cx="489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Reference.</a:t>
            </a:r>
            <a:endParaRPr lang="ko-KR" altLang="en-US" sz="3600" spc="-150" dirty="0">
              <a:solidFill>
                <a:srgbClr val="F79E9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2" y="286741"/>
            <a:ext cx="806769" cy="75674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966" t="70882" r="14628" b="20542"/>
          <a:stretch/>
        </p:blipFill>
        <p:spPr>
          <a:xfrm>
            <a:off x="343934" y="4456464"/>
            <a:ext cx="576474" cy="58812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966" t="70882" r="14628" b="20542"/>
          <a:stretch/>
        </p:blipFill>
        <p:spPr>
          <a:xfrm>
            <a:off x="11161282" y="444861"/>
            <a:ext cx="576474" cy="58812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966" t="70882" r="14628" b="20542"/>
          <a:stretch/>
        </p:blipFill>
        <p:spPr>
          <a:xfrm>
            <a:off x="1991451" y="1477680"/>
            <a:ext cx="678809" cy="69253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655838" y="690513"/>
            <a:ext cx="479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 w="15875">
                  <a:solidFill>
                    <a:schemeClr val="tx1"/>
                  </a:solidFill>
                </a:ln>
                <a:gradFill flip="none" rotWithShape="1">
                  <a:gsLst>
                    <a:gs pos="17000">
                      <a:srgbClr val="FAC8CB"/>
                    </a:gs>
                    <a:gs pos="53000">
                      <a:srgbClr val="FFBB8E">
                        <a:alpha val="48000"/>
                      </a:srgbClr>
                    </a:gs>
                    <a:gs pos="85000">
                      <a:srgbClr val="FAC8C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Plump MT" panose="020B0904020202020204" pitchFamily="34" charset="0"/>
              </a:rPr>
              <a:t>The Best reference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011" t="71641" r="55182" b="14751"/>
          <a:stretch/>
        </p:blipFill>
        <p:spPr>
          <a:xfrm>
            <a:off x="9739955" y="5830823"/>
            <a:ext cx="904392" cy="77856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411" r="94316" b="54478"/>
          <a:stretch/>
        </p:blipFill>
        <p:spPr>
          <a:xfrm>
            <a:off x="11542844" y="3768632"/>
            <a:ext cx="389824" cy="419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9282030" flipH="1">
            <a:off x="6355062" y="3270353"/>
            <a:ext cx="2082022" cy="17377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2317970">
            <a:off x="3754916" y="3270354"/>
            <a:ext cx="2082022" cy="17377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94" y="2312680"/>
            <a:ext cx="2328812" cy="2328812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4344338" y="4990682"/>
            <a:ext cx="3732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  </a:t>
            </a:r>
            <a:r>
              <a:rPr lang="ko-KR" altLang="en-US" sz="4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혜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경  </a:t>
            </a:r>
            <a:r>
              <a:rPr lang="ko-KR" altLang="en-US" sz="4400" spc="-150" dirty="0" smtClean="0">
                <a:solidFill>
                  <a:srgbClr val="F79E9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강사님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159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221</Words>
  <Application>Microsoft Office PowerPoint</Application>
  <PresentationFormat>사용자 지정</PresentationFormat>
  <Paragraphs>46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Arial</vt:lpstr>
      <vt:lpstr>Plump MT</vt:lpstr>
      <vt:lpstr>맑은 고딕</vt:lpstr>
      <vt:lpstr>배달의민족 주아</vt:lpstr>
      <vt:lpstr>Wingdings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residue</cp:lastModifiedBy>
  <cp:revision>43</cp:revision>
  <dcterms:created xsi:type="dcterms:W3CDTF">2018-03-31T05:04:27Z</dcterms:created>
  <dcterms:modified xsi:type="dcterms:W3CDTF">2018-07-08T13:57:51Z</dcterms:modified>
</cp:coreProperties>
</file>